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3" r:id="rId2"/>
    <p:sldMasterId id="2147483675" r:id="rId3"/>
    <p:sldMasterId id="2147483699" r:id="rId4"/>
  </p:sldMasterIdLst>
  <p:notesMasterIdLst>
    <p:notesMasterId r:id="rId29"/>
  </p:notesMasterIdLst>
  <p:sldIdLst>
    <p:sldId id="291" r:id="rId5"/>
    <p:sldId id="293" r:id="rId6"/>
    <p:sldId id="268" r:id="rId7"/>
    <p:sldId id="259" r:id="rId8"/>
    <p:sldId id="262" r:id="rId9"/>
    <p:sldId id="281" r:id="rId10"/>
    <p:sldId id="283" r:id="rId11"/>
    <p:sldId id="257" r:id="rId12"/>
    <p:sldId id="269" r:id="rId13"/>
    <p:sldId id="275" r:id="rId14"/>
    <p:sldId id="286" r:id="rId15"/>
    <p:sldId id="258" r:id="rId16"/>
    <p:sldId id="260" r:id="rId17"/>
    <p:sldId id="287" r:id="rId18"/>
    <p:sldId id="273" r:id="rId19"/>
    <p:sldId id="290" r:id="rId20"/>
    <p:sldId id="288" r:id="rId21"/>
    <p:sldId id="289" r:id="rId22"/>
    <p:sldId id="261" r:id="rId23"/>
    <p:sldId id="267" r:id="rId24"/>
    <p:sldId id="264" r:id="rId25"/>
    <p:sldId id="265" r:id="rId26"/>
    <p:sldId id="284" r:id="rId27"/>
    <p:sldId id="292" r:id="rId28"/>
  </p:sldIdLst>
  <p:sldSz cx="10080625" cy="7559675"/>
  <p:notesSz cx="7559675" cy="10691813"/>
  <p:defaultTextStyle>
    <a:defPPr>
      <a:defRPr lang="en-GB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1363" indent="-28416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14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97025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4225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816" y="-8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83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870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870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870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870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14EBFEC-DA7C-40F6-8E7C-E3DBA2893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86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3159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89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21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53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7675"/>
            <a:fld id="{B4862DE8-F216-4F9D-BBE3-BB8EACC396C1}" type="slidenum">
              <a:rPr lang="ru-RU" smtClean="0"/>
              <a:pPr defTabSz="447675"/>
              <a:t>8</a:t>
            </a:fld>
            <a:endParaRPr lang="ru-RU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7675"/>
            <a:fld id="{FCEDBE6F-A451-4DB5-A87B-F539BF431C5D}" type="slidenum">
              <a:rPr lang="ru-RU" smtClean="0"/>
              <a:pPr defTabSz="447675"/>
              <a:t>12</a:t>
            </a:fld>
            <a:endParaRPr lang="ru-RU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6631" indent="0" algn="ctr">
              <a:buNone/>
              <a:defRPr/>
            </a:lvl2pPr>
            <a:lvl3pPr marL="913262" indent="0" algn="ctr">
              <a:buNone/>
              <a:defRPr/>
            </a:lvl3pPr>
            <a:lvl4pPr marL="1369893" indent="0" algn="ctr">
              <a:buNone/>
              <a:defRPr/>
            </a:lvl4pPr>
            <a:lvl5pPr marL="1826525" indent="0" algn="ctr">
              <a:buNone/>
              <a:defRPr/>
            </a:lvl5pPr>
            <a:lvl6pPr marL="2283159" indent="0" algn="ctr">
              <a:buNone/>
              <a:defRPr/>
            </a:lvl6pPr>
            <a:lvl7pPr marL="2739789" indent="0" algn="ctr">
              <a:buNone/>
              <a:defRPr/>
            </a:lvl7pPr>
            <a:lvl8pPr marL="3196421" indent="0" algn="ctr">
              <a:buNone/>
              <a:defRPr/>
            </a:lvl8pPr>
            <a:lvl9pPr marL="365305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C34D-68EF-4BDF-BE9C-63734EA7B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5F472-2321-4C61-9752-7E3243BC2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38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38"/>
            <a:ext cx="6650038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B1919-5A58-4D16-8128-B24872883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88"/>
            <a:ext cx="4457700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3338" y="1768488"/>
            <a:ext cx="4459288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C84B9-4080-4656-8BF2-884A86C90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1768488"/>
            <a:ext cx="4457700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88"/>
            <a:ext cx="4459288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7687-B466-4CCD-98F9-8B74A9F1E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3238" y="301638"/>
            <a:ext cx="9069388" cy="6454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CE1F-3C9E-4BBA-891D-C3FF68B68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tIns="0" rIns="20132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32"/>
          <a:lstStyle>
            <a:lvl1pPr marL="0" marR="50334" indent="0" algn="r">
              <a:buNone/>
              <a:defRPr>
                <a:solidFill>
                  <a:schemeClr val="tx1"/>
                </a:solidFill>
              </a:defRPr>
            </a:lvl1pPr>
            <a:lvl2pPr marL="503344" indent="0" algn="ctr">
              <a:buNone/>
            </a:lvl2pPr>
            <a:lvl3pPr marL="1006691" indent="0" algn="ctr">
              <a:buNone/>
            </a:lvl3pPr>
            <a:lvl4pPr marL="1510036" indent="0" algn="ctr">
              <a:buNone/>
            </a:lvl4pPr>
            <a:lvl5pPr marL="2013380" indent="0" algn="ctr">
              <a:buNone/>
            </a:lvl5pPr>
            <a:lvl6pPr marL="2516726" indent="0" algn="ctr">
              <a:buNone/>
            </a:lvl6pPr>
            <a:lvl7pPr marL="3020071" indent="0" algn="ctr">
              <a:buNone/>
            </a:lvl7pPr>
            <a:lvl8pPr marL="3523409" indent="0" algn="ctr">
              <a:buNone/>
            </a:lvl8pPr>
            <a:lvl9pPr marL="402675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4F2B-D40C-4E04-AB8B-E1077E89B210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F0A8-8805-4468-BD9F-158D430C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3AF6-6823-4A18-A881-9324C456574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951C-B2D6-4358-98E9-F03A014D3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60"/>
            <a:ext cx="8568531" cy="1501855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34" rIns="50334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23C4-FD94-4B3E-9792-0FCA6DE9F9FA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511A-F3C3-4E94-96E8-00691F667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BB26-8CE7-4534-8B42-D02163F19B50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E697-B18A-4CBA-95E8-39DAE154E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72"/>
            <a:ext cx="4454027" cy="726813"/>
          </a:xfrm>
        </p:spPr>
        <p:txBody>
          <a:bodyPr lIns="50334" tIns="0" rIns="50334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52"/>
            <a:ext cx="4455776" cy="721843"/>
          </a:xfrm>
        </p:spPr>
        <p:txBody>
          <a:bodyPr lIns="50334" tIns="0" rIns="50334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301B-C052-4433-A3B8-F06DA553E2BF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96F5-15B1-4DCA-BC37-5D578A1B2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B559-F267-4BF2-95C6-3B47B57D1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87DD-AE92-4417-8F66-24E6414CE89A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B6F6-DBB9-401D-88EF-A8C2BF343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0B4E-2415-4CE4-8927-077CE531173B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C3B8-86FE-4737-BA6A-A30D75B1D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80"/>
            <a:ext cx="3024188" cy="128094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4"/>
            <a:ext cx="3024188" cy="5039783"/>
          </a:xfrm>
        </p:spPr>
        <p:txBody>
          <a:bodyPr lIns="20132" rIns="20132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9" y="1847924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037F2-254B-4061-A79D-41AAC42EB33F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577C-7D0B-42D1-9E5D-C95796E9E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489325" y="1220788"/>
            <a:ext cx="5797550" cy="45370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2" tIns="50334" rIns="100662" bIns="50334" anchor="ctr"/>
          <a:lstStyle/>
          <a:p>
            <a:pPr algn="ctr" defTabSz="448703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823325" y="5908675"/>
            <a:ext cx="171450" cy="17145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2" tIns="50334" rIns="100662" bIns="50334" anchor="ctr"/>
          <a:lstStyle/>
          <a:p>
            <a:pPr algn="ctr" defTabSz="448703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1113" y="6411913"/>
            <a:ext cx="10102851" cy="11477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662" tIns="50334" rIns="100662" bIns="50334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830763" y="6856413"/>
            <a:ext cx="5249862" cy="7032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662" tIns="50334" rIns="100662" bIns="50334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4" y="1297434"/>
            <a:ext cx="2439511" cy="1744547"/>
          </a:xfrm>
        </p:spPr>
        <p:txBody>
          <a:bodyPr lIns="50334" rIns="50334" bIns="50334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5" y="3118211"/>
            <a:ext cx="2436151" cy="2402297"/>
          </a:xfrm>
        </p:spPr>
        <p:txBody>
          <a:bodyPr lIns="70467" rIns="50334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3A3CF-D4FF-4146-A1B5-EBDC0CCA7D1E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288" y="7007225"/>
            <a:ext cx="673100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F1E6A-CD52-427F-BA2C-25ACE6532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760A-4676-4ABA-B1EB-1B1E35E70F6E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CEB6-5F49-45EF-B1E2-2372DDB2D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1007958"/>
            <a:ext cx="2268141" cy="57450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B12E-013C-4EFF-8200-A76F334E199E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7341-9226-4C1C-9925-DBB47BCB5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tIns="0" rIns="2013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35"/>
          <a:lstStyle>
            <a:lvl1pPr marL="0" marR="50339" indent="0" algn="r">
              <a:buNone/>
              <a:defRPr>
                <a:solidFill>
                  <a:schemeClr val="tx1"/>
                </a:solidFill>
              </a:defRPr>
            </a:lvl1pPr>
            <a:lvl2pPr marL="503396" indent="0" algn="ctr">
              <a:buNone/>
            </a:lvl2pPr>
            <a:lvl3pPr marL="1006795" indent="0" algn="ctr">
              <a:buNone/>
            </a:lvl3pPr>
            <a:lvl4pPr marL="1510193" indent="0" algn="ctr">
              <a:buNone/>
            </a:lvl4pPr>
            <a:lvl5pPr marL="2013588" indent="0" algn="ctr">
              <a:buNone/>
            </a:lvl5pPr>
            <a:lvl6pPr marL="2516987" indent="0" algn="ctr">
              <a:buNone/>
            </a:lvl6pPr>
            <a:lvl7pPr marL="3020384" indent="0" algn="ctr">
              <a:buNone/>
            </a:lvl7pPr>
            <a:lvl8pPr marL="3523775" indent="0" algn="ctr">
              <a:buNone/>
            </a:lvl8pPr>
            <a:lvl9pPr marL="4027177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717D-FC9D-4D50-8437-CBE696B1283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9E58-B1A1-4B60-A114-953ADB62B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F912-1608-41F5-8820-C816005FE9C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2760-98F9-4725-86DA-C068F6665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60"/>
            <a:ext cx="8568531" cy="1501855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39" rIns="50339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49C0-896B-44E4-9490-8E9802523B87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ED1B-CA3F-4D4E-BDD7-8ECABF025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F771-ADAD-4C79-8CF6-BA197E6D8F1D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32E4-60BE-40D5-9CA7-A0D275C60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6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2" indent="0">
              <a:buNone/>
              <a:defRPr sz="1700"/>
            </a:lvl3pPr>
            <a:lvl4pPr marL="1369893" indent="0">
              <a:buNone/>
              <a:defRPr sz="1400"/>
            </a:lvl4pPr>
            <a:lvl5pPr marL="1826525" indent="0">
              <a:buNone/>
              <a:defRPr sz="1400"/>
            </a:lvl5pPr>
            <a:lvl6pPr marL="2283159" indent="0">
              <a:buNone/>
              <a:defRPr sz="1400"/>
            </a:lvl6pPr>
            <a:lvl7pPr marL="2739789" indent="0">
              <a:buNone/>
              <a:defRPr sz="1400"/>
            </a:lvl7pPr>
            <a:lvl8pPr marL="3196421" indent="0">
              <a:buNone/>
              <a:defRPr sz="1400"/>
            </a:lvl8pPr>
            <a:lvl9pPr marL="365305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E5F7-66DB-4804-AB96-487C1408C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72"/>
            <a:ext cx="4454027" cy="726813"/>
          </a:xfrm>
        </p:spPr>
        <p:txBody>
          <a:bodyPr lIns="50339" tIns="0" rIns="50339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50"/>
            <a:ext cx="4455776" cy="721843"/>
          </a:xfrm>
        </p:spPr>
        <p:txBody>
          <a:bodyPr lIns="50339" tIns="0" rIns="50339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B562-2182-4927-BEEC-FC27642C178E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A394C-F81F-489C-8407-8A5A1205E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3BB1-264A-417E-BCC8-574790170C06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4C17-8958-47F4-8123-D04D18EE9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0AD3-583C-4FEF-81CD-0F1761B186E5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FBFB-638A-4D6A-8744-7276A86B5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80"/>
            <a:ext cx="3024188" cy="128094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4"/>
            <a:ext cx="3024188" cy="5039783"/>
          </a:xfrm>
        </p:spPr>
        <p:txBody>
          <a:bodyPr lIns="20135" rIns="20135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9" y="1847924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5821-10E4-4152-B8CC-F41BE8D2B999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21AB-6B42-4D9E-AACA-A901A4935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489325" y="1220788"/>
            <a:ext cx="5797550" cy="45370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73" tIns="50339" rIns="100673" bIns="50339" anchor="ctr"/>
          <a:lstStyle/>
          <a:p>
            <a:pPr algn="ctr" defTabSz="448703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823325" y="5908675"/>
            <a:ext cx="171450" cy="17145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73" tIns="50339" rIns="100673" bIns="50339" anchor="ctr"/>
          <a:lstStyle/>
          <a:p>
            <a:pPr algn="ctr" defTabSz="448703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1113" y="6411913"/>
            <a:ext cx="10102851" cy="11477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673" tIns="50339" rIns="100673" bIns="50339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830763" y="6856413"/>
            <a:ext cx="5249862" cy="7032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673" tIns="50339" rIns="100673" bIns="50339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4" y="1297433"/>
            <a:ext cx="2439511" cy="1744547"/>
          </a:xfrm>
        </p:spPr>
        <p:txBody>
          <a:bodyPr lIns="50339" rIns="50339" bIns="50339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5" y="3118211"/>
            <a:ext cx="2436151" cy="2402297"/>
          </a:xfrm>
        </p:spPr>
        <p:txBody>
          <a:bodyPr lIns="70474" rIns="50339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EE33-E4A2-4BED-83E1-FE9671827D3C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288" y="7007225"/>
            <a:ext cx="673100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F5FF5-2B20-45EF-B475-F9A53002F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F053-4333-4FE9-92F1-306A451D6BC3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9ED2-C6F5-4015-B52D-8E6FA8685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1007958"/>
            <a:ext cx="2268141" cy="57450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2467-CDC4-419D-A98E-EFF32C6BECE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1110-B2F1-4E24-8AC3-83A8D00B6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tIns="0" rIns="2014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48"/>
          <a:lstStyle>
            <a:lvl1pPr marL="0" marR="50372" indent="0" algn="r">
              <a:buNone/>
              <a:defRPr>
                <a:solidFill>
                  <a:schemeClr val="tx1"/>
                </a:solidFill>
              </a:defRPr>
            </a:lvl1pPr>
            <a:lvl2pPr marL="503710" indent="0" algn="ctr">
              <a:buNone/>
            </a:lvl2pPr>
            <a:lvl3pPr marL="1007421" indent="0" algn="ctr">
              <a:buNone/>
            </a:lvl3pPr>
            <a:lvl4pPr marL="1511132" indent="0" algn="ctr">
              <a:buNone/>
            </a:lvl4pPr>
            <a:lvl5pPr marL="2014841" indent="0" algn="ctr">
              <a:buNone/>
            </a:lvl5pPr>
            <a:lvl6pPr marL="2518552" indent="0" algn="ctr">
              <a:buNone/>
            </a:lvl6pPr>
            <a:lvl7pPr marL="3022262" indent="0" algn="ctr">
              <a:buNone/>
            </a:lvl7pPr>
            <a:lvl8pPr marL="3525971" indent="0" algn="ctr">
              <a:buNone/>
            </a:lvl8pPr>
            <a:lvl9pPr marL="4029683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49E1-57D4-494B-BF75-C52BFD54F9E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61CE-EC7C-4855-92D9-219234418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A895-5E46-47D5-908B-00DE4BF174F4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C5EAC-02A9-4702-BE76-FBAB6AD84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60"/>
            <a:ext cx="8568531" cy="1501855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72" rIns="50372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7F25-5586-45E8-8BF0-2F43C8BF8D8F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CCAE-FA5C-4C3A-A89A-2A0C05F78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8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88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27A5-CA76-48B3-9A1D-D51AF80E4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77A7-E150-4F5A-A877-B361238FAAF7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8E34-4F39-4E69-BD2C-19DD73DA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72"/>
            <a:ext cx="4454027" cy="726813"/>
          </a:xfrm>
        </p:spPr>
        <p:txBody>
          <a:bodyPr lIns="50372" tIns="0" rIns="50372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44"/>
            <a:ext cx="4455776" cy="721843"/>
          </a:xfrm>
        </p:spPr>
        <p:txBody>
          <a:bodyPr lIns="50372" tIns="0" rIns="50372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2FDD-8C97-4F2A-A035-840235AB998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8278-9037-441B-8BBE-537989702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E68C-C0CE-45B2-8940-ACD384D4B506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25D8-0204-43FB-A454-EA71A54FD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3DA9-5855-4D91-B105-61040B45B5C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0DB0-F1DD-49F3-9F67-B558D9093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80"/>
            <a:ext cx="3024188" cy="128094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4"/>
            <a:ext cx="3024188" cy="5039783"/>
          </a:xfrm>
        </p:spPr>
        <p:txBody>
          <a:bodyPr lIns="20148" rIns="20148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9" y="1847924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D8B5-C744-4263-985F-050A06B28C09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94C-6A8A-41E2-82E5-04E81383D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489325" y="1220788"/>
            <a:ext cx="5797550" cy="45370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9" tIns="50372" rIns="100739" bIns="50372" anchor="ctr"/>
          <a:lstStyle/>
          <a:p>
            <a:pPr algn="ctr" defTabSz="448703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823325" y="5908675"/>
            <a:ext cx="171450" cy="17145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9" tIns="50372" rIns="100739" bIns="50372" anchor="ctr"/>
          <a:lstStyle/>
          <a:p>
            <a:pPr algn="ctr" defTabSz="448703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1113" y="6411913"/>
            <a:ext cx="10102851" cy="11477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39" tIns="50372" rIns="100739" bIns="50372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830763" y="6856413"/>
            <a:ext cx="5249862" cy="7032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39" tIns="50372" rIns="100739" bIns="50372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4" y="1297426"/>
            <a:ext cx="2439511" cy="1744547"/>
          </a:xfrm>
        </p:spPr>
        <p:txBody>
          <a:bodyPr lIns="50372" rIns="50372" bIns="50372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5" y="3118211"/>
            <a:ext cx="2436151" cy="2402297"/>
          </a:xfrm>
        </p:spPr>
        <p:txBody>
          <a:bodyPr lIns="70519" rIns="50372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7C50-CC22-4FB7-AC4A-6D09A7878D66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288" y="7007225"/>
            <a:ext cx="673100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FAE9D-5EC8-4B93-8C49-80674E839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0D933-5262-4C75-B4ED-B741090FA1A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9CAA-618A-4F00-A11D-2325C8F78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1007958"/>
            <a:ext cx="2268141" cy="57450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6ECD-4335-44B8-864E-719880F8511F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ED25-0A24-4F59-9FE1-5EF8883DE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7" y="303226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2" indent="0">
              <a:buNone/>
              <a:defRPr sz="1800" b="1"/>
            </a:lvl3pPr>
            <a:lvl4pPr marL="1369893" indent="0">
              <a:buNone/>
              <a:defRPr sz="1700" b="1"/>
            </a:lvl4pPr>
            <a:lvl5pPr marL="1826525" indent="0">
              <a:buNone/>
              <a:defRPr sz="1700" b="1"/>
            </a:lvl5pPr>
            <a:lvl6pPr marL="2283159" indent="0">
              <a:buNone/>
              <a:defRPr sz="1700" b="1"/>
            </a:lvl6pPr>
            <a:lvl7pPr marL="2739789" indent="0">
              <a:buNone/>
              <a:defRPr sz="1700" b="1"/>
            </a:lvl7pPr>
            <a:lvl8pPr marL="3196421" indent="0">
              <a:buNone/>
              <a:defRPr sz="1700" b="1"/>
            </a:lvl8pPr>
            <a:lvl9pPr marL="36530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2" indent="0">
              <a:buNone/>
              <a:defRPr sz="1800" b="1"/>
            </a:lvl3pPr>
            <a:lvl4pPr marL="1369893" indent="0">
              <a:buNone/>
              <a:defRPr sz="1700" b="1"/>
            </a:lvl4pPr>
            <a:lvl5pPr marL="1826525" indent="0">
              <a:buNone/>
              <a:defRPr sz="1700" b="1"/>
            </a:lvl5pPr>
            <a:lvl6pPr marL="2283159" indent="0">
              <a:buNone/>
              <a:defRPr sz="1700" b="1"/>
            </a:lvl6pPr>
            <a:lvl7pPr marL="2739789" indent="0">
              <a:buNone/>
              <a:defRPr sz="1700" b="1"/>
            </a:lvl7pPr>
            <a:lvl8pPr marL="3196421" indent="0">
              <a:buNone/>
              <a:defRPr sz="1700" b="1"/>
            </a:lvl8pPr>
            <a:lvl9pPr marL="36530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7FFC9-22EE-442B-BBE6-A52A8F184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A8E4-8EC0-4031-801C-A50704F2D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3912-40A3-4ED6-98E5-216165167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63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2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9" indent="0">
              <a:buNone/>
              <a:defRPr sz="900"/>
            </a:lvl6pPr>
            <a:lvl7pPr marL="2739789" indent="0">
              <a:buNone/>
              <a:defRPr sz="900"/>
            </a:lvl7pPr>
            <a:lvl8pPr marL="3196421" indent="0">
              <a:buNone/>
              <a:defRPr sz="900"/>
            </a:lvl8pPr>
            <a:lvl9pPr marL="36530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5B73-B10D-42E9-972B-B296E917E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2" indent="0">
              <a:buNone/>
              <a:defRPr sz="2400"/>
            </a:lvl3pPr>
            <a:lvl4pPr marL="1369893" indent="0">
              <a:buNone/>
              <a:defRPr sz="2000"/>
            </a:lvl4pPr>
            <a:lvl5pPr marL="1826525" indent="0">
              <a:buNone/>
              <a:defRPr sz="2000"/>
            </a:lvl5pPr>
            <a:lvl6pPr marL="2283159" indent="0">
              <a:buNone/>
              <a:defRPr sz="2000"/>
            </a:lvl6pPr>
            <a:lvl7pPr marL="2739789" indent="0">
              <a:buNone/>
              <a:defRPr sz="2000"/>
            </a:lvl7pPr>
            <a:lvl8pPr marL="3196421" indent="0">
              <a:buNone/>
              <a:defRPr sz="2000"/>
            </a:lvl8pPr>
            <a:lvl9pPr marL="3653053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2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9" indent="0">
              <a:buNone/>
              <a:defRPr sz="900"/>
            </a:lvl6pPr>
            <a:lvl7pPr marL="2739789" indent="0">
              <a:buNone/>
              <a:defRPr sz="900"/>
            </a:lvl7pPr>
            <a:lvl8pPr marL="3196421" indent="0">
              <a:buNone/>
              <a:defRPr sz="900"/>
            </a:lvl8pPr>
            <a:lvl9pPr marL="36530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EB28-C290-466D-A516-C8A92D8E2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1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8703">
              <a:lnSpc>
                <a:spcPct val="95000"/>
              </a:lnSpc>
              <a:tabLst>
                <a:tab pos="723001" algn="l"/>
                <a:tab pos="1445996" algn="l"/>
                <a:tab pos="216899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48703">
              <a:lnSpc>
                <a:spcPct val="95000"/>
              </a:lnSpc>
              <a:tabLst>
                <a:tab pos="723001" algn="l"/>
                <a:tab pos="1445996" algn="l"/>
                <a:tab pos="2168998" algn="l"/>
                <a:tab pos="28920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8703">
              <a:lnSpc>
                <a:spcPct val="95000"/>
              </a:lnSpc>
              <a:tabLst>
                <a:tab pos="723001" algn="l"/>
                <a:tab pos="1445996" algn="l"/>
                <a:tab pos="216899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F3CB47-1DBF-4179-A7A5-FD5D88B31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xStyles>
    <p:titleStyle>
      <a:lvl1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1475" indent="-228317" algn="ctr" defTabSz="4487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68105" indent="-228317" algn="ctr" defTabSz="4487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4740" indent="-228317" algn="ctr" defTabSz="4487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1368" indent="-228317" algn="ctr" defTabSz="4487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47675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767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14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597025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4225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1475" indent="-228317" algn="l" defTabSz="44870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68105" indent="-228317" algn="l" defTabSz="44870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4740" indent="-228317" algn="l" defTabSz="44870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1368" indent="-228317" algn="l" defTabSz="44870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3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2" algn="l" defTabSz="913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3" algn="l" defTabSz="913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5" algn="l" defTabSz="913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913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89" algn="l" defTabSz="913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21" algn="l" defTabSz="913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3" algn="l" defTabSz="913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113" y="-7938"/>
            <a:ext cx="10102851" cy="1147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662" tIns="50334" rIns="100662" bIns="50334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763" y="-7938"/>
            <a:ext cx="5249862" cy="703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662" tIns="50334" rIns="100662" bIns="50334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503238" y="776288"/>
            <a:ext cx="90741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33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03238" y="2133600"/>
            <a:ext cx="90741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62" tIns="50334" rIns="100662" bIns="50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448703" eaLnBrk="1" latinLnBrk="0" hangingPunct="1">
              <a:defRPr kumimoji="0" sz="13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03D357F-FEF1-4316-B14F-E01D19EC34C2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050" y="7007225"/>
            <a:ext cx="3695700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448703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013" y="7007225"/>
            <a:ext cx="841375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448703" eaLnBrk="1" latinLnBrk="0" hangingPunct="1">
              <a:defRPr kumimoji="0" sz="13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F1E991C-928B-41DF-A9DF-AA1B25300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0638" y="223838"/>
            <a:ext cx="10120313" cy="7143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8703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870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37" r:id="rId2"/>
    <p:sldLayoutId id="2147483770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71" r:id="rId9"/>
    <p:sldLayoutId id="2147483743" r:id="rId10"/>
    <p:sldLayoutId id="214748374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9pPr>
    </p:titleStyle>
    <p:bodyStyle>
      <a:lvl1pPr marL="301625" indent="-301625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714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714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100" indent="-230188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725" indent="-230188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711" indent="-2315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4049" indent="-20133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6056" indent="-201337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8063" indent="-20133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3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6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113" y="-7938"/>
            <a:ext cx="10102851" cy="1147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673" tIns="50339" rIns="100673" bIns="50339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763" y="-7938"/>
            <a:ext cx="5249862" cy="703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673" tIns="50339" rIns="100673" bIns="50339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503238" y="776288"/>
            <a:ext cx="90741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33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03238" y="2133600"/>
            <a:ext cx="90741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73" tIns="50339" rIns="100673" bIns="503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448703" eaLnBrk="1" latinLnBrk="0" hangingPunct="1">
              <a:defRPr kumimoji="0" sz="13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8A95591-66FE-4116-9A7A-B468A7162CCF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050" y="7007225"/>
            <a:ext cx="3695700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448703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013" y="7007225"/>
            <a:ext cx="841375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448703" eaLnBrk="1" latinLnBrk="0" hangingPunct="1">
              <a:defRPr kumimoji="0" sz="13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F1A5EE8-1A28-4C93-A826-A032F9400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0638" y="223838"/>
            <a:ext cx="10120313" cy="7143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8703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870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45" r:id="rId2"/>
    <p:sldLayoutId id="2147483773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74" r:id="rId9"/>
    <p:sldLayoutId id="2147483751" r:id="rId10"/>
    <p:sldLayoutId id="214748375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9pPr>
    </p:titleStyle>
    <p:bodyStyle>
      <a:lvl1pPr marL="301625" indent="-301625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714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714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100" indent="-230188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725" indent="-230188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909" indent="-23156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4268" indent="-20135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6307" indent="-201358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8345" indent="-20135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3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67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3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6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03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37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2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113" y="-7938"/>
            <a:ext cx="10102851" cy="1147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39" tIns="50372" rIns="100739" bIns="50372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763" y="-7938"/>
            <a:ext cx="5249862" cy="703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39" tIns="50372" rIns="100739" bIns="50372"/>
          <a:lstStyle/>
          <a:p>
            <a:pPr defTabSz="448703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503238" y="776288"/>
            <a:ext cx="90741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372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03238" y="2133600"/>
            <a:ext cx="90741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39" tIns="50372" rIns="100739" bIns="50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448703" eaLnBrk="1" latinLnBrk="0" hangingPunct="1">
              <a:defRPr kumimoji="0" sz="13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C0DA825-AE81-4F72-88DC-5BDBB30B51DC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050" y="7007225"/>
            <a:ext cx="3695700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448703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013" y="7007225"/>
            <a:ext cx="841375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448703" eaLnBrk="1" latinLnBrk="0" hangingPunct="1">
              <a:defRPr kumimoji="0" sz="13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B501945-10B8-482A-B339-F8ADCDCC9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Group 1"/>
          <p:cNvGrpSpPr>
            <a:grpSpLocks/>
          </p:cNvGrpSpPr>
          <p:nvPr/>
        </p:nvGrpSpPr>
        <p:grpSpPr bwMode="auto">
          <a:xfrm>
            <a:off x="-20638" y="223838"/>
            <a:ext cx="10120313" cy="7143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8703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870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1" r:id="rId2"/>
    <p:sldLayoutId id="2147483779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80" r:id="rId9"/>
    <p:sldLayoutId id="2147483767" r:id="rId10"/>
    <p:sldLayoutId id="21474837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9pPr>
    </p:titleStyle>
    <p:bodyStyle>
      <a:lvl1pPr marL="301625" indent="-301625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714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714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100" indent="-230188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230188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100" indent="-23170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5584" indent="-2014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7809" indent="-201484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0035" indent="-2014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7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4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8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22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59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296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5464" y="5591023"/>
            <a:ext cx="2283908" cy="1097193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Штаб ГОиЧС гимназии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4024" y="7152555"/>
            <a:ext cx="2130366" cy="359413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n-US" dirty="0" smtClean="0"/>
              <a:t>ussh2007@mail.ru</a:t>
            </a:r>
            <a:endParaRPr lang="ru-RU" dirty="0"/>
          </a:p>
        </p:txBody>
      </p:sp>
      <p:pic>
        <p:nvPicPr>
          <p:cNvPr id="1028" name="Picture 4" descr="http://gim.vp43.ru/images/br/bez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54" y="0"/>
            <a:ext cx="10080626" cy="62210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48024" y="2915741"/>
            <a:ext cx="5584995" cy="845956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Территория безопасности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безопасного поведения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C:\Documents and Settings\Кучин.GIM\Мои документы\Мои рисунки\541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3785" cy="1474736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575073" y="6462482"/>
            <a:ext cx="1968886" cy="109719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algn="ctr" defTabSz="1007943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МБОУ «Юбилейная СОШ»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Кучин.GIM\Мои документы\Мои рисунки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12275"/>
            <a:ext cx="1516449" cy="2047400"/>
          </a:xfrm>
          <a:prstGeom prst="rect">
            <a:avLst/>
          </a:prstGeom>
          <a:noFill/>
        </p:spPr>
      </p:pic>
      <p:pic>
        <p:nvPicPr>
          <p:cNvPr id="5" name="Picture 2" descr="C:\Documents and Settings\Кучин.GIM\Мои документы\Мои рисунки\гимназия\логотип ал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248" y="787445"/>
            <a:ext cx="1338806" cy="142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3238" y="207963"/>
            <a:ext cx="9074150" cy="103187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Помните!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398588"/>
            <a:ext cx="9074150" cy="5573712"/>
          </a:xfrm>
        </p:spPr>
        <p:txBody>
          <a:bodyPr>
            <a:normAutofit/>
          </a:bodyPr>
          <a:lstStyle/>
          <a:p>
            <a:pPr marL="302032" indent="-302032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Берегитесь сосулек 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снега с крыш!</a:t>
            </a:r>
          </a:p>
          <a:p>
            <a:pPr marL="302032" indent="-302032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потеплением, возникает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схода снежных масс и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льда с крыш домов.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2032" indent="-302032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Потепление приводит к тому, что слежавшийся снежный покров под воздействием влажности становится в три раза тяжелее.</a:t>
            </a:r>
          </a:p>
          <a:p>
            <a:pPr marL="302032" indent="-30203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1070" y="4414841"/>
            <a:ext cx="3570221" cy="239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 l="10823" r="10823"/>
          <a:stretch>
            <a:fillRect/>
          </a:stretch>
        </p:blipFill>
        <p:spPr bwMode="auto">
          <a:xfrm rot="420000">
            <a:off x="579726" y="3949108"/>
            <a:ext cx="3797136" cy="323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Осторожно, тонкий лёд!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связи с продолжающимся интенсивным снеготаянием посещение в эти весенние дни водоемов опасно для жизни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недопустимость игр вблизи водоемов и не оставлять без присмотра ребенка у водоема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Катание и проведение других развлечений на льдинах нередко заканчиваются купанием в ледяной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Помните: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весеннем льду легко провалиться;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Быстрее всего процесс распада льда происходит у берегов;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Весенний лед, покрытый снегом, быстро превращается в рыхлую массу.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90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Обвалы берега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68875" y="1476375"/>
            <a:ext cx="4603750" cy="5616575"/>
          </a:xfrm>
        </p:spPr>
        <p:txBody>
          <a:bodyPr/>
          <a:lstStyle/>
          <a:p>
            <a:pPr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Берега рек или оврагов нашего региона или во многих местах крутые, высокие, обрывистые. Промёрзшая за зиму земля даёт глубокие трещины, поэтому если подойти близко к берегу можно легко обвалиться и упасть в </a:t>
            </a:r>
            <a:r>
              <a:rPr lang="ru-RU" sz="2400" dirty="0" err="1" smtClean="0">
                <a:latin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</a:rPr>
              <a:t> ледяную воду. Весной ходить на берег реки без сопровождения взрослых нельзя!</a:t>
            </a:r>
          </a:p>
        </p:txBody>
      </p:sp>
      <p:pic>
        <p:nvPicPr>
          <p:cNvPr id="29700" name="Picture 6" descr="SPM_A00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6263" y="1403350"/>
            <a:ext cx="4213225" cy="56165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/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Половодье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13338" y="1403350"/>
            <a:ext cx="4459287" cy="5761038"/>
          </a:xfrm>
        </p:spPr>
        <p:txBody>
          <a:bodyPr/>
          <a:lstStyle/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smtClean="0">
                <a:latin typeface="Times New Roman" pitchFamily="18" charset="0"/>
              </a:rPr>
              <a:t>Весной начинает таять снег и уровень воды в реке Вятке и её притоках резко повышается. Нельзя пытаться перебродить через воду, нельзя плавать одним без взрослых на лодке или самодельных плотах, нельзя близко приближаться к берегу.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30724" name="Picture 6" descr="S60014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238" y="1331913"/>
            <a:ext cx="4375150" cy="5832475"/>
          </a:xfrm>
        </p:spPr>
      </p:pic>
      <p:pic>
        <p:nvPicPr>
          <p:cNvPr id="1028" name="Picture 4" descr="C:\Users\Залина\Desktop\БДТ\IMG20200925112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8" y="4499917"/>
            <a:ext cx="45365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692130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Меры безопасности во время весеннего половодья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18" y="1350945"/>
            <a:ext cx="9069387" cy="5786478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Период весеннего половодья особенно опасен для тех, кто живет вблизи реки, пруда или другого  водоема.  Привыкая зимой пользоваться пешеходными переходами по льду, многие забывают об опасности, которую таит лед весной.</a:t>
            </a:r>
          </a:p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Переходить реку, пруд, озеро по льду весной опасно.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Сходить на не обследованный лед – большой риск.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Помните, течение реки сильно подмывает крутые берега. Возможны обвалы. 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Остерегайтесь любоваться весенним ледоходом с обрывистых берегов.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Весной опасно сходить за плотины, запруды. 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Не забывайте – они могут быть неожиданно сорваны напором льда.</a:t>
            </a:r>
          </a:p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Не приближайтесь к ледяным заторам…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Период половодья требует от нас порядка, осторожности и соблюдения правил безопасности поведения на льду и воде.</a:t>
            </a:r>
          </a:p>
          <a:p>
            <a:r>
              <a:rPr lang="ru-RU" sz="3800" b="1" u="sng" dirty="0">
                <a:latin typeface="Times New Roman" pitchFamily="18" charset="0"/>
                <a:cs typeface="Times New Roman" pitchFamily="18" charset="0"/>
              </a:rPr>
              <a:t>Помните! Игры на льду в это время, плавание на лодках, плотах во время ледохода и половодья опасны для жизни!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93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03238" y="207963"/>
            <a:ext cx="9074150" cy="119062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период  весеннего паводка и ледохода запрещается: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477963"/>
            <a:ext cx="9074150" cy="5494337"/>
          </a:xfrm>
        </p:spPr>
        <p:txBody>
          <a:bodyPr>
            <a:normAutofit/>
          </a:bodyPr>
          <a:lstStyle/>
          <a:p>
            <a:pPr marL="302224" indent="-30222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выходить в весенний период на водоемы;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02224" indent="-30222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переправляться через реку в период ледохода;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02224" indent="-30222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подходить близко к реке в местах затора льда,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02224" indent="-30222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стоять на обрывистом берегу, подвергающемуся разливу и обвалу;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02224" indent="-30222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приближаться к ледяным заторам,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02224" indent="-30222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 отталкивать льдины от берегов,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02224" indent="-30222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измерять глубину реки или любого водоема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02224" indent="-30222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ходить по льдинам и кататься на них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02224" indent="-30222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/>
              <a:t>Правила поведения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Вы провалились – не впадайте в панику, сбросьте с себя тяжелую обувь и одежду, широко раскиньте руки по кромкам льда, чтобы не погрузиться с головой, обопритесь о край полыньи, медленно ложась на живот или спину. Переберитесь к тому краю полыньи, где течение не увлекает Вас под лёд. Старайтесь без резких движений выбраться на лёд, заползая грудью и поочередно вытаскивая на поверхность ноги, широко их расставив. Воспользуйтесь плавающими поблизости или возвышающимися над водой предметами.  Выбравшись из полыньи, откатитесь от неё и ползите в ту сторону, откуда пришли.</a:t>
            </a: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Если вы оказались свидетелем несчастного случая на реке или озере, то не теряйтесь, не убегайте домой, а громко зовите на помощь, взрослые услышат и смогут выручить из беды.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29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РОДИТЕЛИ!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 допускайте детей к реке без надзора взрослых, особенно во время ледохода; предупредите их об опасности нахождения на льду при вскрытии реки или озера.</a:t>
            </a:r>
          </a:p>
          <a:p>
            <a:r>
              <a:rPr lang="ru-RU" dirty="0"/>
              <a:t>Расскажите детям о правилах поведения в период паводка, запрещайте им шалить у воды, пресекайте лихачество. Оторванная льдина, холодная вода, быстрое течение грозят гибелью.</a:t>
            </a:r>
          </a:p>
          <a:p>
            <a:r>
              <a:rPr lang="ru-RU" dirty="0"/>
              <a:t>Помните, что в период паводка, даже при незначительном ледоходе, несчастные случаи чаще всего происходят с детьми.</a:t>
            </a:r>
          </a:p>
          <a:p>
            <a:r>
              <a:rPr lang="ru-RU" dirty="0"/>
              <a:t>Разъясните детям меры предосторожности в период ледохода и весеннего паводка.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69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ШКОЛЬНИКИ!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выходите на лед во время весеннего паводка.</a:t>
            </a:r>
          </a:p>
          <a:p>
            <a:r>
              <a:rPr lang="ru-RU" dirty="0"/>
              <a:t>Не стойте на обрывистых и подмытых берегах - они могут обвалиться.</a:t>
            </a:r>
          </a:p>
          <a:p>
            <a:r>
              <a:rPr lang="ru-RU" dirty="0"/>
              <a:t>Когда вы наблюдаете за ледоходом с моста, набережной причала, нельзя перегибаться через перила и другие ограждения.</a:t>
            </a:r>
          </a:p>
          <a:p>
            <a:r>
              <a:rPr lang="ru-RU" dirty="0"/>
              <a:t>Если вы оказались свидетелем несчастного случая на реке или озере, то не теряйтесь, не убегайте домой, а громко зовите на помощь, взрослые услышат и смогут выручить из беды.</a:t>
            </a:r>
          </a:p>
          <a:p>
            <a:r>
              <a:rPr lang="ru-RU" dirty="0"/>
              <a:t>Будьте осторожны во время весеннего паводка и ледохода.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796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8929687" cy="1101725"/>
          </a:xfrm>
        </p:spPr>
        <p:txBody>
          <a:bodyPr/>
          <a:lstStyle/>
          <a:p>
            <a:pPr eaLnBrk="1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Лужи 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403350"/>
            <a:ext cx="4608512" cy="5616575"/>
          </a:xfrm>
        </p:spPr>
        <p:txBody>
          <a:bodyPr/>
          <a:lstStyle/>
          <a:p>
            <a:pPr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Весной на улицах  разливаются огромные лужи. Или глубоко или дно вязкое. Одному трудно выбраться, а помощи можно не дождаться. Вода в них очень холодная. Пуская кораблики, кидая камушки, просто играя рядом с водой, можно легко простудиться и заболеть. Лужи и ямы – не место для игры.</a:t>
            </a:r>
          </a:p>
        </p:txBody>
      </p:sp>
      <p:pic>
        <p:nvPicPr>
          <p:cNvPr id="31748" name="Picture 7" descr="S6001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00675" y="1403350"/>
            <a:ext cx="4344988" cy="58642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9"/>
            <a:ext cx="10080625" cy="759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266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331913"/>
            <a:ext cx="4681537" cy="5832475"/>
          </a:xfrm>
        </p:spPr>
        <p:txBody>
          <a:bodyPr/>
          <a:lstStyle/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Весной люди начинают убирать территорию у домов, жечь костры. Это строго запрещено! Никогда не разводите костры сами и предупредите взрослых, что этого делать нельзя. Высока опасность пожаров, может загореться дом и вы сами можете пострадать от огня.</a:t>
            </a:r>
          </a:p>
        </p:txBody>
      </p:sp>
      <p:pic>
        <p:nvPicPr>
          <p:cNvPr id="36868" name="Picture 6" descr="0011-028-Ne-razzhigaj-kostjor-v-lesu-bez-vzroslyk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7650" y="1403350"/>
            <a:ext cx="4387850" cy="2927350"/>
          </a:xfrm>
        </p:spPr>
      </p:pic>
      <p:pic>
        <p:nvPicPr>
          <p:cNvPr id="36869" name="Picture 9" descr="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775" y="1331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2" descr="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5138" y="4500563"/>
            <a:ext cx="12477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3" descr="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3132138"/>
            <a:ext cx="428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4" descr="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38" y="2627313"/>
            <a:ext cx="428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5" descr="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5363" y="3059113"/>
            <a:ext cx="428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8" descr="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0538" y="4500563"/>
            <a:ext cx="28702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18" y="1422383"/>
            <a:ext cx="4752975" cy="5395913"/>
          </a:xfrm>
        </p:spPr>
        <p:txBody>
          <a:bodyPr/>
          <a:lstStyle/>
          <a:p>
            <a:pPr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Весной начинается активное движение транспорта. Мотоциклы и машины водят школьники или лица, не имеющие прав и навыка вождения. Нужно быть особенно внимательным при приближении к дороге, соблюдать правила дорожного движения. Играть на проезжей части строго запрещено.</a:t>
            </a:r>
          </a:p>
        </p:txBody>
      </p:sp>
      <p:pic>
        <p:nvPicPr>
          <p:cNvPr id="37892" name="Picture 6" descr="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72113" y="1187450"/>
            <a:ext cx="4027487" cy="2443163"/>
          </a:xfrm>
        </p:spPr>
      </p:pic>
      <p:pic>
        <p:nvPicPr>
          <p:cNvPr id="37893" name="Picture 8" descr="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3" y="3635375"/>
            <a:ext cx="49688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41962"/>
            <a:ext cx="15938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Велосипед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Велосипед не игрушка, а средство передвижения. </a:t>
            </a: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Ездить на велосипеде по проезжей части можно только с 14 лет. Соблюдая ПДД. </a:t>
            </a: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Остальным кататься можно только на поляне у дома или там, где нет движения транспорта. </a:t>
            </a:r>
          </a:p>
        </p:txBody>
      </p:sp>
      <p:pic>
        <p:nvPicPr>
          <p:cNvPr id="38916" name="Picture 7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3348038"/>
            <a:ext cx="3095625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27650" y="755650"/>
            <a:ext cx="4319588" cy="28082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Рекомендации по формированию навыков поведения на улицах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Навык переключения на улицу: подходя к дороге, остановитесь, осмотрите улицу в обоих направлениях.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Навык спокойного, уверенного поведения на улице: уходя из дома, не опаздывайте, выходите заблаговременно, чтобы при спокойной ходьбе иметь запас времени.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Навык переключения на самоконтроль: умение следить за своим поведением формируется ежедневно под руководством родителей.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Навык предвидения опасности: ребенок должен видеть своими глазами, что за разными предметами на улице часто скрывается опасность.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212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Берегите себя и других!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0_4a9f_e04e6b51_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478" y="1768475"/>
            <a:ext cx="5493585" cy="565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7978" y="287316"/>
            <a:ext cx="5094751" cy="254001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инструктаж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438" y="4017963"/>
            <a:ext cx="9525000" cy="2222500"/>
          </a:xfrm>
        </p:spPr>
        <p:txBody>
          <a:bodyPr>
            <a:noAutofit/>
          </a:bodyPr>
          <a:lstStyle/>
          <a:p>
            <a:pPr marR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 безопасности</a:t>
            </a:r>
          </a:p>
          <a:p>
            <a:pPr marR="0" algn="ctr"/>
            <a:r>
              <a:rPr lang="ru-RU" sz="2400" dirty="0" smtClean="0">
                <a:solidFill>
                  <a:srgbClr val="5FF3C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 предвесенний </a:t>
            </a:r>
          </a:p>
          <a:p>
            <a:pPr marR="0" algn="ctr"/>
            <a:r>
              <a:rPr lang="ru-RU" sz="2400" dirty="0" smtClean="0">
                <a:solidFill>
                  <a:srgbClr val="5FF3C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период/безопасные каникулы.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4"/>
            <a:ext cx="4766279" cy="357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503238" y="301626"/>
            <a:ext cx="4465637" cy="620692"/>
          </a:xfrm>
        </p:spPr>
        <p:txBody>
          <a:bodyPr/>
          <a:lstStyle/>
          <a:p>
            <a:pPr eaLnBrk="1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25866" y="395288"/>
            <a:ext cx="5967422" cy="6624637"/>
          </a:xfrm>
        </p:spPr>
        <p:txBody>
          <a:bodyPr/>
          <a:lstStyle/>
          <a:p>
            <a:pPr algn="just"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Наступила весна. На улице стало тепло, после суровой и холодной зимы хочется больше времени проводить на свежем воздухе. Но на улице нас подстерегает множество опасностей.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людно, машины, стоявшие на зимних парковках, выезжают из дворов. Появляются велосипедисты и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байкеры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спортсмены надевают ролики и встают на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скейты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 и ваши дети  не хотят сидеть на месте или дома, ему нужно бегать, прыгать и лазать – идти на улицу.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 algn="just"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уберечь его в это время, не лишая активной радости?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Чтобы избежать беды мы сегодня рассмотрим, как предотвратить несчастье.</a:t>
            </a:r>
          </a:p>
          <a:p>
            <a:pPr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20484" name="Picture 7" descr="S60008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5404" y="1493821"/>
            <a:ext cx="3390031" cy="45196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40313" y="1476375"/>
            <a:ext cx="4532312" cy="5616575"/>
          </a:xfrm>
        </p:spPr>
        <p:txBody>
          <a:bodyPr/>
          <a:lstStyle/>
          <a:p>
            <a:pPr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Яркое весеннее солнце обманчиво. Во-первых, нельзя выходить на улицу без головного убора – можно получить солнечный удар. Во-вторых, не следует думать, что уже тепло, и выходить легко одетым. Земля ещё недостаточно прогрелась, весенний ветер холодный, можно простудиться и заболеть.</a:t>
            </a:r>
          </a:p>
        </p:txBody>
      </p:sp>
      <p:pic>
        <p:nvPicPr>
          <p:cNvPr id="35844" name="Picture 7" descr="S60074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338" y="1476375"/>
            <a:ext cx="4465637" cy="56880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76288"/>
            <a:ext cx="9074150" cy="788971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Научите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ребенка(ученика)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элементарным правилам безопасности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Предвидеть опасности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Уметь их избегать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 как действовать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Важен личный пример взрослого человека.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0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76356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Осторожно – сход снега и падение сосулек с крыш зданий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279507"/>
            <a:ext cx="9069387" cy="5476893"/>
          </a:xfrm>
        </p:spPr>
        <p:txBody>
          <a:bodyPr>
            <a:normAutofit fontScale="70000" lnSpcReduction="20000"/>
          </a:bodyPr>
          <a:lstStyle/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од крышами  и на крышах не бегать!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приближаться к зданиям, с которых возможен сход снега, падение наледи и сосулек и не позволять этого детям.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 обнаружении сосулек, висящих на крыше вашего дома, необходимо обратиться в обслуживающую организацию.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 наличии ограждения опасного места не проходить через него.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Если на тротуаре видны следы только что упавшего снега или ледяные холмики от воды, капавшей с сосулек, то это указывает на опасность данного места.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 обнаружении оборванного снегом электропровода, ни в коем случае не касайтесь его и держитесь на безопасном расстоянии. Немедленно сообщите об обрыве в единую дежурно-диспетчерскую службу. До прибытия аварийной бригады не допускайте приближения к оборванному проводу прохожих, особенно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3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Тонкий лёд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</a:rPr>
              <a:t>Яркое солнышко согрело лёд и сделало его очень тонким. Нельзя выходить на лёд, кататься на коньках, рыбачить на льду, нельзя переходить реку по плывущим льдинам.</a:t>
            </a:r>
          </a:p>
        </p:txBody>
      </p:sp>
      <p:pic>
        <p:nvPicPr>
          <p:cNvPr id="25604" name="Picture 5" descr="S60008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0313" y="1403350"/>
            <a:ext cx="4746625" cy="3560763"/>
          </a:xfrm>
        </p:spPr>
      </p:pic>
      <p:pic>
        <p:nvPicPr>
          <p:cNvPr id="25605" name="Picture 6" descr="stixi-dlya-detej-bezopasnost-na-ldu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3" y="5003800"/>
            <a:ext cx="15494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stixi-dlya-detej-bezopasnost-na-ldu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4638" y="5003800"/>
            <a:ext cx="31686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97238" cy="185101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ПАМЯТКА обучающемуся, воспитаннику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мерах личной безопасности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весной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/>
          </a:blip>
          <a:srcRect l="16405" t="17146" r="23842" b="17202"/>
          <a:stretch/>
        </p:blipFill>
        <p:spPr>
          <a:xfrm>
            <a:off x="0" y="2208201"/>
            <a:ext cx="3558766" cy="3176590"/>
          </a:xfrm>
          <a:effectLst>
            <a:softEdge rad="1125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11563" y="779441"/>
            <a:ext cx="6111875" cy="482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662" tIns="50334" rIns="100662" bIns="50334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Не ходи под крышами зданий, с которых свисают сосульки или может сойти снег.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При наступлении весны не торопись снимать головной убор – весенняя погода бывает коварна, а тёплый ветер – обманчивым.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Носи удобную, непромокаемую обувь с нескользящей подошвой – весной очень скользко.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Помни, что вирусы распространяются в тёплую и влажную погоду быстрее, чем в мороз – пользуйся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оксолиновой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мазью и другими профилактическими средствами. Носи в кармашке сумки маску, которой можно воспользоваться в помещении, где находится чихающий или кашляющий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1193</Words>
  <Application>Microsoft Office PowerPoint</Application>
  <PresentationFormat>Произвольный</PresentationFormat>
  <Paragraphs>102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Оформление по умолчанию</vt:lpstr>
      <vt:lpstr>Поток</vt:lpstr>
      <vt:lpstr>1_Поток</vt:lpstr>
      <vt:lpstr>3_Поток</vt:lpstr>
      <vt:lpstr>Презентация PowerPoint</vt:lpstr>
      <vt:lpstr>Презентация PowerPoint</vt:lpstr>
      <vt:lpstr>инструктаж</vt:lpstr>
      <vt:lpstr>Весна</vt:lpstr>
      <vt:lpstr>Солнце</vt:lpstr>
      <vt:lpstr>Научите ребенка(ученика) элементарным правилам безопасности :</vt:lpstr>
      <vt:lpstr>Осторожно – сход снега и падение сосулек с крыш зданий</vt:lpstr>
      <vt:lpstr>Тонкий лёд</vt:lpstr>
      <vt:lpstr>ПАМЯТКА обучающемуся, воспитаннику о мерах личной безопасности весной</vt:lpstr>
      <vt:lpstr>Помните!</vt:lpstr>
      <vt:lpstr>Осторожно, тонкий лёд!</vt:lpstr>
      <vt:lpstr>Обвалы берега</vt:lpstr>
      <vt:lpstr>Половодье</vt:lpstr>
      <vt:lpstr>Меры безопасности во время весеннего половодья</vt:lpstr>
      <vt:lpstr>В период  весеннего паводка и ледохода запрещается:</vt:lpstr>
      <vt:lpstr>Правила поведения </vt:lpstr>
      <vt:lpstr>РОДИТЕЛИ!</vt:lpstr>
      <vt:lpstr>ШКОЛЬНИКИ! </vt:lpstr>
      <vt:lpstr>Лужи </vt:lpstr>
      <vt:lpstr>Огонь</vt:lpstr>
      <vt:lpstr>Дорога</vt:lpstr>
      <vt:lpstr>Велосипед</vt:lpstr>
      <vt:lpstr>Рекомендации по формированию навыков поведения на улицах</vt:lpstr>
      <vt:lpstr>Берегите себя и других!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44</cp:revision>
  <cp:lastPrinted>1601-01-01T00:00:00Z</cp:lastPrinted>
  <dcterms:created xsi:type="dcterms:W3CDTF">2011-05-04T12:30:36Z</dcterms:created>
  <dcterms:modified xsi:type="dcterms:W3CDTF">2020-10-26T11:43:07Z</dcterms:modified>
</cp:coreProperties>
</file>